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783" r:id="rId1"/>
  </p:sldMasterIdLst>
  <p:handoutMasterIdLst>
    <p:handoutMasterId r:id="rId3"/>
  </p:handoutMasterIdLst>
  <p:sldIdLst>
    <p:sldId id="256" r:id="rId2"/>
  </p:sldIdLst>
  <p:sldSz cx="12192000" cy="6858000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6F4CE3-B277-4EE7-9822-C18E551198F3}">
          <p14:sldIdLst>
            <p14:sldId id="256"/>
          </p14:sldIdLst>
        </p14:section>
        <p14:section name="Untitled Section" id="{4058E225-82F8-4FC4-ABD1-12570DD1FBA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A0B67-D3F5-473C-8122-A0201688FB03}" type="datetimeFigureOut">
              <a:rPr lang="sl-SI" smtClean="0"/>
              <a:t>1. 10. 2020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CB195-B6F6-4DAB-AD29-1C403601857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8613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01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48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81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2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34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50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8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74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86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58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7623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405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5470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51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949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92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05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7975" y="142574"/>
            <a:ext cx="11817927" cy="1598283"/>
          </a:xfrm>
        </p:spPr>
        <p:txBody>
          <a:bodyPr>
            <a:normAutofit fontScale="90000"/>
          </a:bodyPr>
          <a:lstStyle/>
          <a:p>
            <a:pPr algn="ctr"/>
            <a:r>
              <a:rPr lang="sl-SI" sz="3600" b="1" dirty="0" smtClean="0">
                <a:solidFill>
                  <a:srgbClr val="FF0000"/>
                </a:solidFill>
              </a:rPr>
              <a:t>RKS ob vstopu v Dekado zdravega staranja 2020-2030</a:t>
            </a:r>
            <a:br>
              <a:rPr lang="sl-SI" sz="3600" b="1" dirty="0" smtClean="0">
                <a:solidFill>
                  <a:srgbClr val="FF0000"/>
                </a:solidFill>
              </a:rPr>
            </a:br>
            <a:r>
              <a:rPr lang="sl-SI" sz="3100" b="1" dirty="0">
                <a:solidFill>
                  <a:schemeClr val="tx1"/>
                </a:solidFill>
              </a:rPr>
              <a:t>PROGRAM AKTIVNEGA IN ZDRAVEGA STARANJA</a:t>
            </a:r>
            <a:r>
              <a:rPr lang="sl-SI" sz="4800" b="1" dirty="0">
                <a:solidFill>
                  <a:srgbClr val="FF0000"/>
                </a:solidFill>
              </a:rPr>
              <a:t/>
            </a:r>
            <a:br>
              <a:rPr lang="sl-SI" sz="4800" b="1" dirty="0">
                <a:solidFill>
                  <a:srgbClr val="FF0000"/>
                </a:solidFill>
              </a:rPr>
            </a:b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2422" y="5578468"/>
            <a:ext cx="9434945" cy="1204717"/>
          </a:xfrm>
        </p:spPr>
        <p:txBody>
          <a:bodyPr>
            <a:normAutofit/>
          </a:bodyPr>
          <a:lstStyle/>
          <a:p>
            <a:pPr algn="ctr"/>
            <a:r>
              <a:rPr lang="sl-SI" sz="2400" b="1" dirty="0" smtClean="0">
                <a:solidFill>
                  <a:schemeClr val="tx1"/>
                </a:solidFill>
              </a:rPr>
              <a:t>Usposabljanje sekretark in sekretarjev RKS-OZ</a:t>
            </a:r>
          </a:p>
          <a:p>
            <a:pPr algn="ctr"/>
            <a:r>
              <a:rPr lang="sl-SI" sz="2400" b="1" dirty="0" smtClean="0">
                <a:solidFill>
                  <a:srgbClr val="FF0000"/>
                </a:solidFill>
              </a:rPr>
              <a:t>MZL Debeli rtič, 2. in 3. oktober 2020</a:t>
            </a:r>
          </a:p>
          <a:p>
            <a:pPr algn="ctr"/>
            <a:endParaRPr lang="sl-SI" b="1" dirty="0" smtClean="0">
              <a:solidFill>
                <a:srgbClr val="FF0000"/>
              </a:solidFill>
            </a:endParaRPr>
          </a:p>
        </p:txBody>
      </p:sp>
      <p:sp>
        <p:nvSpPr>
          <p:cNvPr id="4" name="AutoShape 2" descr="Rezultat iskanja slik za active and healthy aging p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67" y="5982089"/>
            <a:ext cx="7874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254" y="1623150"/>
            <a:ext cx="4289367" cy="359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7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594</TotalTime>
  <Words>31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Wisp</vt:lpstr>
      <vt:lpstr>RKS ob vstopu v Dekado zdravega staranja 2020-2030 PROGRAM AKTIVNEGA IN ZDRAVEGA STARANJA </vt:lpstr>
    </vt:vector>
  </TitlesOfParts>
  <Company>Actual I.T. d.d.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AKTIVNO IN ZDRAVO STARANJE</dc:title>
  <dc:creator>Ciril Klajnšček</dc:creator>
  <cp:lastModifiedBy>Ciril Klajnšček</cp:lastModifiedBy>
  <cp:revision>66</cp:revision>
  <cp:lastPrinted>2020-09-25T14:45:36Z</cp:lastPrinted>
  <dcterms:created xsi:type="dcterms:W3CDTF">2017-05-24T15:02:24Z</dcterms:created>
  <dcterms:modified xsi:type="dcterms:W3CDTF">2020-10-01T09:58:09Z</dcterms:modified>
</cp:coreProperties>
</file>